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57" r:id="rId3"/>
    <p:sldId id="258" r:id="rId4"/>
    <p:sldId id="256" r:id="rId5"/>
    <p:sldId id="259" r:id="rId6"/>
    <p:sldId id="261" r:id="rId7"/>
    <p:sldId id="262" r:id="rId8"/>
    <p:sldId id="264" r:id="rId9"/>
    <p:sldId id="263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1688758"/>
            <a:ext cx="8825657" cy="1499286"/>
          </a:xfrm>
        </p:spPr>
        <p:txBody>
          <a:bodyPr/>
          <a:lstStyle/>
          <a:p>
            <a:pPr algn="ctr"/>
            <a:r>
              <a:rPr lang="en-US" dirty="0" smtClean="0"/>
              <a:t>Team 3 Capstone 2019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3253946"/>
            <a:ext cx="8825658" cy="2383835"/>
          </a:xfrm>
        </p:spPr>
        <p:txBody>
          <a:bodyPr/>
          <a:lstStyle/>
          <a:p>
            <a:pPr algn="ctr"/>
            <a:r>
              <a:rPr lang="en-US" dirty="0" smtClean="0"/>
              <a:t>Fayetteville technical community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7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327" y="650426"/>
            <a:ext cx="4293871" cy="1400530"/>
          </a:xfrm>
        </p:spPr>
        <p:txBody>
          <a:bodyPr/>
          <a:lstStyle/>
          <a:p>
            <a:r>
              <a:rPr lang="en-US" dirty="0" smtClean="0"/>
              <a:t>Adding in </a:t>
            </a:r>
            <a:br>
              <a:rPr lang="en-US" dirty="0" smtClean="0"/>
            </a:br>
            <a:r>
              <a:rPr lang="en-US" dirty="0" smtClean="0"/>
              <a:t>More Anime…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" y="304437"/>
            <a:ext cx="7191463" cy="5917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32" y="2793919"/>
            <a:ext cx="5624513" cy="36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9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5" y="963826"/>
            <a:ext cx="9404723" cy="823783"/>
          </a:xfrm>
        </p:spPr>
        <p:txBody>
          <a:bodyPr/>
          <a:lstStyle/>
          <a:p>
            <a:pPr algn="ctr"/>
            <a:r>
              <a:rPr lang="en-US" dirty="0" smtClean="0"/>
              <a:t>A Taste of Things to Come: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50334" y="2186183"/>
            <a:ext cx="4396339" cy="41957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Anime Images</a:t>
            </a:r>
          </a:p>
          <a:p>
            <a:r>
              <a:rPr lang="en-US" sz="2800" dirty="0" smtClean="0"/>
              <a:t>Search Bar/Tags</a:t>
            </a:r>
          </a:p>
          <a:p>
            <a:r>
              <a:rPr lang="en-US" sz="2800" dirty="0" smtClean="0"/>
              <a:t>Brand new layout</a:t>
            </a:r>
          </a:p>
          <a:p>
            <a:r>
              <a:rPr lang="en-US" sz="2800" dirty="0" smtClean="0"/>
              <a:t>Favorites lists</a:t>
            </a:r>
          </a:p>
          <a:p>
            <a:r>
              <a:rPr lang="en-US" sz="2800" dirty="0" smtClean="0"/>
              <a:t>Recommendations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424" y="2441410"/>
            <a:ext cx="4906662" cy="36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771" y="2800502"/>
            <a:ext cx="9404723" cy="1400530"/>
          </a:xfrm>
        </p:spPr>
        <p:txBody>
          <a:bodyPr/>
          <a:lstStyle/>
          <a:p>
            <a:pPr algn="ctr"/>
            <a:r>
              <a:rPr lang="en-US" sz="7200" dirty="0" smtClean="0"/>
              <a:t>Wish us luck!</a:t>
            </a:r>
            <a:endParaRPr lang="en-US" sz="7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7" y="3924300"/>
            <a:ext cx="5800725" cy="293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081" y="4255358"/>
            <a:ext cx="4626919" cy="2602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91195" cy="2915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67" y="-3291"/>
            <a:ext cx="5183233" cy="2918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92" y="-28636"/>
            <a:ext cx="5402922" cy="3042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018" y="2585089"/>
            <a:ext cx="3592725" cy="2000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823" y="1263383"/>
            <a:ext cx="2065895" cy="17670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171" y="3824444"/>
            <a:ext cx="1389268" cy="12329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3929"/>
            <a:ext cx="2842874" cy="1723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8053"/>
            <a:ext cx="3031524" cy="28799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26" y="1530801"/>
            <a:ext cx="1482825" cy="14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6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Team 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Samuel and Michael Blythe</a:t>
            </a:r>
          </a:p>
          <a:p>
            <a:pPr lvl="1"/>
            <a:r>
              <a:rPr lang="en-US" sz="1600" dirty="0" smtClean="0"/>
              <a:t>(We still can’t tell them apart)</a:t>
            </a:r>
          </a:p>
          <a:p>
            <a:r>
              <a:rPr lang="en-US" dirty="0" smtClean="0"/>
              <a:t>- Juan Santiago</a:t>
            </a:r>
          </a:p>
          <a:p>
            <a:pPr lvl="1"/>
            <a:r>
              <a:rPr lang="en-US" sz="1600" dirty="0" smtClean="0"/>
              <a:t>(Sonic the Hedgehog’s best bro)</a:t>
            </a:r>
          </a:p>
          <a:p>
            <a:r>
              <a:rPr lang="en-US" dirty="0" smtClean="0"/>
              <a:t>- Alex Lopez</a:t>
            </a:r>
          </a:p>
          <a:p>
            <a:pPr lvl="1"/>
            <a:r>
              <a:rPr lang="en-US" sz="1600" dirty="0" smtClean="0"/>
              <a:t>(Blame him for the project name)</a:t>
            </a:r>
          </a:p>
          <a:p>
            <a:r>
              <a:rPr lang="en-US" dirty="0" smtClean="0"/>
              <a:t>- Bethany Reagan</a:t>
            </a:r>
          </a:p>
          <a:p>
            <a:pPr lvl="1"/>
            <a:r>
              <a:rPr lang="en-US" sz="1600" dirty="0" smtClean="0"/>
              <a:t>(She just wanted to make 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        a text adventure)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654" y="1380377"/>
            <a:ext cx="304800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33" y="324694"/>
            <a:ext cx="3195307" cy="2926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18" y="3044963"/>
            <a:ext cx="3097092" cy="2389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58" y="3621566"/>
            <a:ext cx="2880734" cy="26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1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70703"/>
            <a:ext cx="9404723" cy="5445211"/>
          </a:xfrm>
        </p:spPr>
        <p:txBody>
          <a:bodyPr/>
          <a:lstStyle/>
          <a:p>
            <a:pPr algn="ctr"/>
            <a:r>
              <a:rPr lang="en-US" dirty="0" smtClean="0"/>
              <a:t>How can I find more anime???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0" y="1289159"/>
            <a:ext cx="8956533" cy="51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6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889686"/>
            <a:ext cx="8825658" cy="1293341"/>
          </a:xfrm>
        </p:spPr>
        <p:txBody>
          <a:bodyPr/>
          <a:lstStyle/>
          <a:p>
            <a:pPr algn="ctr"/>
            <a:r>
              <a:rPr lang="en-US" sz="9600" i="1" u="sng" dirty="0" err="1" smtClean="0"/>
              <a:t>AniRater</a:t>
            </a:r>
            <a:endParaRPr lang="en-US" sz="9600" i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840627"/>
            <a:ext cx="8825658" cy="691977"/>
          </a:xfrm>
        </p:spPr>
        <p:txBody>
          <a:bodyPr/>
          <a:lstStyle/>
          <a:p>
            <a:pPr algn="ctr"/>
            <a:r>
              <a:rPr lang="en-US" dirty="0" smtClean="0"/>
              <a:t>It is a rater of anime.  On da webs, for da </a:t>
            </a:r>
            <a:r>
              <a:rPr lang="en-US" dirty="0" err="1" smtClean="0"/>
              <a:t>weebs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48" y="2475455"/>
            <a:ext cx="5433071" cy="30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705232"/>
            <a:ext cx="7999315" cy="2065942"/>
          </a:xfrm>
        </p:spPr>
        <p:txBody>
          <a:bodyPr/>
          <a:lstStyle/>
          <a:p>
            <a:pPr algn="ctr"/>
            <a:r>
              <a:rPr lang="en-US" sz="9600" dirty="0" err="1" smtClean="0"/>
              <a:t>AniRater</a:t>
            </a:r>
            <a:endParaRPr lang="en-US" sz="9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7352" y="4228876"/>
            <a:ext cx="10956626" cy="1688755"/>
          </a:xfrm>
        </p:spPr>
        <p:txBody>
          <a:bodyPr/>
          <a:lstStyle/>
          <a:p>
            <a:r>
              <a:rPr lang="en-US" dirty="0" smtClean="0"/>
              <a:t>A web-based program intended to: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Present various anime movies and TV shows to the otaku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Allow users to review, rate, and view listings of the shows/films they’ve liked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Creates recommendations of new shows to watch in 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9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General Idea – Data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9" y="1462333"/>
            <a:ext cx="7761905" cy="39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74" y="2960688"/>
            <a:ext cx="2733932" cy="36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being used?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94" y="1270453"/>
            <a:ext cx="2940972" cy="294097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0" y="4212782"/>
            <a:ext cx="4802659" cy="18794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798" y="1546620"/>
            <a:ext cx="2857500" cy="285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61" y="5152501"/>
            <a:ext cx="6362700" cy="1562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06" y="1375507"/>
            <a:ext cx="3199727" cy="31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4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832" y="4728518"/>
            <a:ext cx="9404723" cy="1054178"/>
          </a:xfrm>
        </p:spPr>
        <p:txBody>
          <a:bodyPr/>
          <a:lstStyle/>
          <a:p>
            <a:r>
              <a:rPr lang="en-US" dirty="0" smtClean="0"/>
              <a:t>Logging In</a:t>
            </a:r>
            <a:br>
              <a:rPr lang="en-US" dirty="0" smtClean="0"/>
            </a:br>
            <a:r>
              <a:rPr lang="en-US" dirty="0" smtClean="0"/>
              <a:t>And Account…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6" y="79634"/>
            <a:ext cx="6506519" cy="4124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67" y="1913402"/>
            <a:ext cx="6830481" cy="45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026" y="5329881"/>
            <a:ext cx="5004487" cy="1429265"/>
          </a:xfrm>
        </p:spPr>
        <p:txBody>
          <a:bodyPr/>
          <a:lstStyle/>
          <a:p>
            <a:r>
              <a:rPr lang="en-US" dirty="0" smtClean="0"/>
              <a:t>Preliminary </a:t>
            </a:r>
            <a:br>
              <a:rPr lang="en-US" dirty="0" smtClean="0"/>
            </a:br>
            <a:r>
              <a:rPr lang="en-US" dirty="0" smtClean="0"/>
              <a:t>Screenshots….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87" y="395417"/>
            <a:ext cx="6530750" cy="493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89" y="188788"/>
            <a:ext cx="5937366" cy="6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55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451</TotalTime>
  <Words>164</Words>
  <Application>Microsoft Office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Team 3 Capstone 2019</vt:lpstr>
      <vt:lpstr>Who is Team 3?</vt:lpstr>
      <vt:lpstr>How can I find more anime???</vt:lpstr>
      <vt:lpstr>AniRater</vt:lpstr>
      <vt:lpstr>AniRater</vt:lpstr>
      <vt:lpstr>The General Idea – Data Flow</vt:lpstr>
      <vt:lpstr>What is being used?</vt:lpstr>
      <vt:lpstr>Logging In And Account…</vt:lpstr>
      <vt:lpstr>Preliminary  Screenshots….</vt:lpstr>
      <vt:lpstr>Adding in  More Anime…</vt:lpstr>
      <vt:lpstr>A Taste of Things to Come:</vt:lpstr>
      <vt:lpstr>Wish us luck!</vt:lpstr>
    </vt:vector>
  </TitlesOfParts>
  <Company>FTCC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Ani-rater</dc:title>
  <dc:creator>Administrator</dc:creator>
  <cp:lastModifiedBy>Administrator</cp:lastModifiedBy>
  <cp:revision>43</cp:revision>
  <dcterms:created xsi:type="dcterms:W3CDTF">2019-03-04T20:11:29Z</dcterms:created>
  <dcterms:modified xsi:type="dcterms:W3CDTF">2019-03-11T18:49:37Z</dcterms:modified>
</cp:coreProperties>
</file>